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kdmX9/T9iWblMqkP6JDL/qitE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.cityofnewyork.us/Public-Safety/Motor-Vehicle-Collisions-Crashes/h9gi-nx95" TargetMode="External"/><Relationship Id="rId4" Type="http://schemas.openxmlformats.org/officeDocument/2006/relationships/hyperlink" Target="https://github.com/LeoCarri/Group5_ES_Present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86" name="Google Shape;86;p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b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Vehicle Collisions Analysis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Created by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Leonardo Carrillo Maldonado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Franklin Sierra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Adrian Villanueva</a:t>
            </a:r>
            <a:endParaRPr/>
          </a:p>
        </p:txBody>
      </p:sp>
      <p:cxnSp>
        <p:nvCxnSpPr>
          <p:cNvPr id="92" name="Google Shape;92;p1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 txBox="1"/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Borough Analysis</a:t>
            </a:r>
            <a:endParaRPr/>
          </a:p>
        </p:txBody>
      </p:sp>
      <p:grpSp>
        <p:nvGrpSpPr>
          <p:cNvPr id="186" name="Google Shape;186;p10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87" name="Google Shape;187;p10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0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>
            <p:ph idx="1" type="body"/>
          </p:nvPr>
        </p:nvSpPr>
        <p:spPr>
          <a:xfrm>
            <a:off x="257127" y="2224322"/>
            <a:ext cx="5387068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 thinking of New York, we usually separate the city into 5 Major Boroughs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Brooklyn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Bronx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Manhattan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Queens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Staten Island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we ever wanted to move to New York and needed to decide on which Borough to live in, we can use this chart to help inform this decision</a:t>
            </a:r>
            <a:endParaRPr/>
          </a:p>
        </p:txBody>
      </p:sp>
      <p:sp>
        <p:nvSpPr>
          <p:cNvPr id="191" name="Google Shape;191;p10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-1" l="0" r="450" t="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 txBox="1"/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/>
              <a:t>Key Contributing Factors to Collisions</a:t>
            </a:r>
            <a:endParaRPr/>
          </a:p>
        </p:txBody>
      </p:sp>
      <p:grpSp>
        <p:nvGrpSpPr>
          <p:cNvPr id="200" name="Google Shape;200;p11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1" name="Google Shape;201;p11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1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 txBox="1"/>
          <p:nvPr>
            <p:ph idx="1" type="body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There are many factors that come in to play when collisions occur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Within Elastic Search, we are able to determine the top 15 Key Contributing factors to Collisions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This information is highly valuable to Law Makers when trying to reduce the amount of collisions in the city</a:t>
            </a:r>
            <a:endParaRPr/>
          </a:p>
        </p:txBody>
      </p:sp>
      <p:sp>
        <p:nvSpPr>
          <p:cNvPr id="205" name="Google Shape;205;p11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 b="2" l="23059" r="22009" t="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2"/>
          <p:cNvSpPr txBox="1"/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Combining Borough and </a:t>
            </a:r>
            <a:br>
              <a:rPr lang="en-US"/>
            </a:br>
            <a:r>
              <a:rPr lang="en-US"/>
              <a:t>Key Contributing Factors</a:t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982" y="2389218"/>
            <a:ext cx="8037481" cy="4038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rgbClr val="D8D8D8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 txBox="1"/>
          <p:nvPr>
            <p:ph type="title"/>
          </p:nvPr>
        </p:nvSpPr>
        <p:spPr>
          <a:xfrm>
            <a:off x="581646" y="349664"/>
            <a:ext cx="5845571" cy="16383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Combining Borough and </a:t>
            </a:r>
            <a:br>
              <a:rPr lang="en-US"/>
            </a:br>
            <a:r>
              <a:rPr lang="en-US"/>
              <a:t>Key Contributing Factors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 txBox="1"/>
          <p:nvPr>
            <p:ph idx="1" type="body"/>
          </p:nvPr>
        </p:nvSpPr>
        <p:spPr>
          <a:xfrm>
            <a:off x="587987" y="2620641"/>
            <a:ext cx="6832809" cy="3023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a Historgram, we able to view how the Key Contributing Factors to Collisions correlate to the total sum of collisions each month, by borough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Highly Dense boroughs do tend to have more collisions, but here we are looking at the Key Contributing Factors account for those collisions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Irresponsible drivers is something as an individual we cannot control, so it would be best to avoid the boroughs that tend to have a lot of collisions where the drivers are being irresponsible or inattentive</a:t>
            </a:r>
            <a:endParaRPr/>
          </a:p>
        </p:txBody>
      </p:sp>
      <p:sp>
        <p:nvSpPr>
          <p:cNvPr id="227" name="Google Shape;227;p13"/>
          <p:cNvSpPr/>
          <p:nvPr/>
        </p:nvSpPr>
        <p:spPr>
          <a:xfrm flipH="1" rot="-5400000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mbine" id="229" name="Google Shape;2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1373" y="1186882"/>
            <a:ext cx="4235516" cy="42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"/>
          <p:cNvSpPr txBox="1"/>
          <p:nvPr>
            <p:ph type="title"/>
          </p:nvPr>
        </p:nvSpPr>
        <p:spPr>
          <a:xfrm>
            <a:off x="517889" y="4883544"/>
            <a:ext cx="3876086" cy="1556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New York City Motor Vehicle Collisions Dashboard</a:t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238" name="Google Shape;238;p14"/>
          <p:cNvPicPr preferRelativeResize="0"/>
          <p:nvPr/>
        </p:nvPicPr>
        <p:blipFill rotWithShape="1">
          <a:blip r:embed="rId3">
            <a:alphaModFix/>
          </a:blip>
          <a:srcRect b="1189" l="0" r="0" t="0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 flipH="1" rot="5400000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 txBox="1"/>
          <p:nvPr>
            <p:ph idx="1" type="body"/>
          </p:nvPr>
        </p:nvSpPr>
        <p:spPr>
          <a:xfrm>
            <a:off x="5162719" y="4883544"/>
            <a:ext cx="6586915" cy="1556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Our dashboard brings all our visualizations into a single view so we can better understand how they are related.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>
            <p:ph type="title"/>
          </p:nvPr>
        </p:nvSpPr>
        <p:spPr>
          <a:xfrm>
            <a:off x="808638" y="386930"/>
            <a:ext cx="9236700" cy="11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Resources</a:t>
            </a:r>
            <a:endParaRPr/>
          </a:p>
        </p:txBody>
      </p:sp>
      <p:grpSp>
        <p:nvGrpSpPr>
          <p:cNvPr id="247" name="Google Shape;247;p15"/>
          <p:cNvGrpSpPr/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48" name="Google Shape;248;p15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5"/>
          <p:cNvSpPr/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 txBox="1"/>
          <p:nvPr>
            <p:ph idx="1" type="body"/>
          </p:nvPr>
        </p:nvSpPr>
        <p:spPr>
          <a:xfrm>
            <a:off x="793660" y="2599509"/>
            <a:ext cx="10143668" cy="34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“Starting with the Elasticsearch Platform and Its Solutions.”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Elastic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ww.elastic.co/guide/index.html?utm_campaign=Google-B-Amer-US&amp;utm_content=Stack-Documentation-EXT&amp;utm_source=google&amp;utm_medium=cpc&amp;device=c&amp;utm_term=elasticsearch+documentation&amp;gad_source=1&amp;gclid=Cj0KCQiA67CrBhC1ARIsACKAa8RTNr9R01AgT4NK9mA9zsRkGZ9KQWT7rRebDXSXZHQBZSzdibzsuwUaAk6_EALw_wcB. Accessed 3 Dec. 2023.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 txBox="1"/>
          <p:nvPr>
            <p:ph type="ctrTitle"/>
          </p:nvPr>
        </p:nvSpPr>
        <p:spPr>
          <a:xfrm>
            <a:off x="1524000" y="1293338"/>
            <a:ext cx="9144000" cy="3274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/>
              <a:t>Fin</a:t>
            </a:r>
            <a:endParaRPr/>
          </a:p>
        </p:txBody>
      </p:sp>
      <p:sp>
        <p:nvSpPr>
          <p:cNvPr id="260" name="Google Shape;260;p16"/>
          <p:cNvSpPr txBox="1"/>
          <p:nvPr>
            <p:ph idx="1" type="subTitle"/>
          </p:nvPr>
        </p:nvSpPr>
        <p:spPr>
          <a:xfrm>
            <a:off x="1524000" y="5514052"/>
            <a:ext cx="9144000" cy="651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261" name="Google Shape;261;p16"/>
          <p:cNvCxnSpPr/>
          <p:nvPr/>
        </p:nvCxnSpPr>
        <p:spPr>
          <a:xfrm rot="10800000">
            <a:off x="596464" y="6354708"/>
            <a:ext cx="11000232" cy="0"/>
          </a:xfrm>
          <a:prstGeom prst="straightConnector1">
            <a:avLst/>
          </a:prstGeom>
          <a:noFill/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>
            <p:ph type="title"/>
          </p:nvPr>
        </p:nvSpPr>
        <p:spPr>
          <a:xfrm>
            <a:off x="795528" y="386930"/>
            <a:ext cx="10141799" cy="1300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Agenda	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 List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311" y="2524715"/>
            <a:ext cx="3714244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6406429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Source and GitHub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Loading the Data 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Training the ML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Regression 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Borough Analysis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Key Contributing Factors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Density Map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Conclusion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3" name="Google Shape;103;p2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110" name="Google Shape;110;p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3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Data Source and Github</a:t>
            </a:r>
            <a:endParaRPr/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Data Source – NYC Open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https://data.cityofnewyork.us/Public-Safety/Motor-Vehicle-Collisions-Crashes/h9gi-nx95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Github – Link to tutorial documents and resources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 https://github.com/LeoCarri/Group5_ES_Presentation</a:t>
            </a:r>
            <a:endParaRPr sz="2400"/>
          </a:p>
        </p:txBody>
      </p:sp>
      <p:cxnSp>
        <p:nvCxnSpPr>
          <p:cNvPr id="116" name="Google Shape;116;p3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Loading the Data Set</a:t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In order to use the newly sampled data, we must load it into Elastic Cloud. To do this, we will load it via the Machine Learning &gt; Data Visualizer &gt; File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A screenshot of a computer&#10;&#10;Description automatically generated"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1532" y="3543084"/>
            <a:ext cx="5150277" cy="159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– Anomaly Detection</a:t>
            </a:r>
            <a:br>
              <a:rPr lang="en-US"/>
            </a:br>
            <a:r>
              <a:rPr lang="en-US"/>
              <a:t>Number of Persons Injured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793661" y="2599509"/>
            <a:ext cx="5046640" cy="363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For this lab, we will be training the ML Model to find the anomalies of persons injured in our data set.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We will go to Home &gt; Machine Learning &gt; Anomaly Detection &gt; Jobs &gt; Create Jobs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37" name="Google Shape;137;p5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031" y="3012538"/>
            <a:ext cx="4871600" cy="15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Anomaly Detection Analysis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Number of Person Injured</a:t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96919" y="2517349"/>
            <a:ext cx="5985511" cy="363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After training the model for Anomaly Detection, we can analyze the results.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 are viewing the Anomaly Timeline by Crash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can see that there are scat</a:t>
            </a:r>
            <a:r>
              <a:rPr lang="en-US" sz="2400"/>
              <a:t>tered anomalies with very high Severity Scores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Borough, Crash Time, and Contribut</a:t>
            </a:r>
            <a:r>
              <a:rPr lang="en-US" sz="2400"/>
              <a:t>ing Factor Vehicle 1 include Influencers with High  Severity Scores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Borough is the most influential of the three</a:t>
            </a:r>
            <a:endParaRPr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1210" l="0" r="2" t="0"/>
          <a:stretch/>
        </p:blipFill>
        <p:spPr>
          <a:xfrm>
            <a:off x="6167681" y="2208681"/>
            <a:ext cx="5150277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879" l="0" r="0" t="176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>
            <p:ph type="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262626"/>
                </a:solidFill>
              </a:rPr>
              <a:t>Density Map by Specific Location</a:t>
            </a: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7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>
            <p:ph type="title"/>
          </p:nvPr>
        </p:nvSpPr>
        <p:spPr>
          <a:xfrm>
            <a:off x="645064" y="525982"/>
            <a:ext cx="4282983" cy="12003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Map by Specific Location 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100644" y="2070667"/>
            <a:ext cx="5628017" cy="3511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Our density map visually follows a heat map. The higher the density of collisions, the brighter “hotter” the spot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New York at first glance does not have a ton of collisions over the 3 years, but there more populated and tourist heavy locations show the greatest density in collisions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Manhattan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Bronx</a:t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map of the world&#10;&#10;Description automatically generated" id="170" name="Google Shape;170;p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738" y="1216129"/>
            <a:ext cx="5628018" cy="419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 b="2" l="1360" r="12631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Density Map By Zip</a:t>
            </a:r>
            <a:endParaRPr/>
          </a:p>
        </p:txBody>
      </p:sp>
      <p:sp>
        <p:nvSpPr>
          <p:cNvPr id="179" name="Google Shape;179;p9"/>
          <p:cNvSpPr txBox="1"/>
          <p:nvPr>
            <p:ph idx="1" type="body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Taking a look at density in a different grouping, by Zip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This enables us to expand our understanding of how New York itself is divided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We can assume that the ZIP codes with the highest number of collisions are densely populated or highly traveled through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2023-12-03T08:09:31Z</dcterms:created>
  <dc:creator>Villanueva, Adrian C</dc:creator>
</cp:coreProperties>
</file>